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6" r:id="rId3"/>
    <p:sldId id="262" r:id="rId4"/>
    <p:sldId id="263" r:id="rId5"/>
    <p:sldId id="264" r:id="rId6"/>
    <p:sldId id="258" r:id="rId7"/>
    <p:sldId id="257" r:id="rId8"/>
    <p:sldId id="260" r:id="rId9"/>
    <p:sldId id="261" r:id="rId10"/>
    <p:sldId id="265" r:id="rId11"/>
    <p:sldId id="266" r:id="rId12"/>
    <p:sldId id="259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DC2C93-8DCD-46A4-9632-1AA87DF5BB07}">
          <p14:sldIdLst>
            <p14:sldId id="271"/>
            <p14:sldId id="256"/>
            <p14:sldId id="262"/>
            <p14:sldId id="263"/>
            <p14:sldId id="264"/>
            <p14:sldId id="258"/>
            <p14:sldId id="257"/>
            <p14:sldId id="260"/>
            <p14:sldId id="261"/>
            <p14:sldId id="265"/>
            <p14:sldId id="266"/>
            <p14:sldId id="259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6" autoAdjust="0"/>
  </p:normalViewPr>
  <p:slideViewPr>
    <p:cSldViewPr>
      <p:cViewPr varScale="1">
        <p:scale>
          <a:sx n="77" d="100"/>
          <a:sy n="77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7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5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3959-D1B7-42BB-86A6-DD6FD6BD5F22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4914-1FB2-410A-978F-B81C031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9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946" y="452216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in Society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946" y="3962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8</a:t>
            </a:r>
            <a:r>
              <a:rPr 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theme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2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33500"/>
            <a:ext cx="56578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8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3088"/>
            <a:ext cx="7620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35088"/>
            <a:ext cx="56578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096963"/>
            <a:ext cx="46704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414463"/>
            <a:ext cx="49498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7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458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1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27" y="304800"/>
            <a:ext cx="3733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38300"/>
            <a:ext cx="4762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643063"/>
            <a:ext cx="35814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2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1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90700"/>
            <a:ext cx="4762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8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414463"/>
            <a:ext cx="49530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100138"/>
            <a:ext cx="46672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10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Gagne</dc:creator>
  <cp:lastModifiedBy>Ian Gagne</cp:lastModifiedBy>
  <cp:revision>7</cp:revision>
  <dcterms:created xsi:type="dcterms:W3CDTF">2011-08-31T11:36:29Z</dcterms:created>
  <dcterms:modified xsi:type="dcterms:W3CDTF">2011-09-01T10:55:00Z</dcterms:modified>
</cp:coreProperties>
</file>