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BBFAF5-F8FE-4A49-AD1A-3C79BD6150F8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7DFF70D-F7BA-4D8C-A89E-936BF63E164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SYMBOLS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62912" cy="17526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they?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676400"/>
            <a:ext cx="27051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1257300"/>
            <a:ext cx="291465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53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1524000"/>
            <a:ext cx="329565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7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095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3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that stands for something else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0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985838"/>
            <a:ext cx="530542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1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concrete that represents or suggests another thing that cannot be pictured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57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7" y="1676400"/>
            <a:ext cx="27527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5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en-US" sz="5400" dirty="0" smtClean="0">
              <a:solidFill>
                <a:srgbClr val="FF0000"/>
              </a:solidFill>
            </a:endParaRPr>
          </a:p>
          <a:p>
            <a:pPr marL="64008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letter, character, or sign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3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371600"/>
            <a:ext cx="33337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 following symbolize?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9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06" y="1447800"/>
            <a:ext cx="3429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9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36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</dc:title>
  <dc:creator>Ian Gagne</dc:creator>
  <cp:lastModifiedBy>Jessica Waite</cp:lastModifiedBy>
  <cp:revision>6</cp:revision>
  <dcterms:created xsi:type="dcterms:W3CDTF">2011-09-12T12:22:37Z</dcterms:created>
  <dcterms:modified xsi:type="dcterms:W3CDTF">2014-09-02T11:45:18Z</dcterms:modified>
</cp:coreProperties>
</file>